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1"/>
  </p:notesMasterIdLst>
  <p:sldIdLst>
    <p:sldId id="256" r:id="rId2"/>
    <p:sldId id="312" r:id="rId3"/>
    <p:sldId id="258" r:id="rId4"/>
    <p:sldId id="257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1" r:id="rId18"/>
    <p:sldId id="272" r:id="rId19"/>
    <p:sldId id="274" r:id="rId20"/>
    <p:sldId id="275" r:id="rId21"/>
    <p:sldId id="281" r:id="rId22"/>
    <p:sldId id="276" r:id="rId23"/>
    <p:sldId id="277" r:id="rId24"/>
    <p:sldId id="309" r:id="rId25"/>
    <p:sldId id="282" r:id="rId26"/>
    <p:sldId id="278" r:id="rId27"/>
    <p:sldId id="280" r:id="rId28"/>
    <p:sldId id="283" r:id="rId29"/>
    <p:sldId id="285" r:id="rId30"/>
    <p:sldId id="286" r:id="rId31"/>
    <p:sldId id="292" r:id="rId32"/>
    <p:sldId id="284" r:id="rId33"/>
    <p:sldId id="287" r:id="rId34"/>
    <p:sldId id="288" r:id="rId35"/>
    <p:sldId id="293" r:id="rId36"/>
    <p:sldId id="294" r:id="rId37"/>
    <p:sldId id="295" r:id="rId38"/>
    <p:sldId id="297" r:id="rId39"/>
    <p:sldId id="300" r:id="rId40"/>
    <p:sldId id="298" r:id="rId41"/>
    <p:sldId id="301" r:id="rId42"/>
    <p:sldId id="302" r:id="rId43"/>
    <p:sldId id="303" r:id="rId44"/>
    <p:sldId id="299" r:id="rId45"/>
    <p:sldId id="304" r:id="rId46"/>
    <p:sldId id="311" r:id="rId47"/>
    <p:sldId id="306" r:id="rId48"/>
    <p:sldId id="305" r:id="rId49"/>
    <p:sldId id="307" r:id="rId50"/>
    <p:sldId id="308" r:id="rId51"/>
    <p:sldId id="310" r:id="rId52"/>
    <p:sldId id="313" r:id="rId53"/>
    <p:sldId id="314" r:id="rId54"/>
    <p:sldId id="320" r:id="rId55"/>
    <p:sldId id="315" r:id="rId56"/>
    <p:sldId id="316" r:id="rId57"/>
    <p:sldId id="317" r:id="rId58"/>
    <p:sldId id="318" r:id="rId59"/>
    <p:sldId id="319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6" autoAdjust="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E65A6-BC6C-469F-B07E-DC1839D1BD12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E3AA4-78CB-45AE-983E-72AB77125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E3AA4-78CB-45AE-983E-72AB77125B70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12" Type="http://schemas.openxmlformats.org/officeDocument/2006/relationships/image" Target="../media/image10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11" Type="http://schemas.openxmlformats.org/officeDocument/2006/relationships/image" Target="../media/image108.jpeg"/><Relationship Id="rId5" Type="http://schemas.openxmlformats.org/officeDocument/2006/relationships/image" Target="../media/image102.jpeg"/><Relationship Id="rId10" Type="http://schemas.openxmlformats.org/officeDocument/2006/relationships/image" Target="../media/image107.jpeg"/><Relationship Id="rId4" Type="http://schemas.openxmlformats.org/officeDocument/2006/relationships/image" Target="../media/image101.jpeg"/><Relationship Id="rId9" Type="http://schemas.openxmlformats.org/officeDocument/2006/relationships/image" Target="../media/image10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1.jpeg"/><Relationship Id="rId4" Type="http://schemas.openxmlformats.org/officeDocument/2006/relationships/image" Target="../media/image15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9.jpeg"/><Relationship Id="rId4" Type="http://schemas.openxmlformats.org/officeDocument/2006/relationships/image" Target="../media/image15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7" Type="http://schemas.openxmlformats.org/officeDocument/2006/relationships/image" Target="../media/image175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jpeg"/><Relationship Id="rId5" Type="http://schemas.openxmlformats.org/officeDocument/2006/relationships/image" Target="../media/image173.jpeg"/><Relationship Id="rId4" Type="http://schemas.openxmlformats.org/officeDocument/2006/relationships/image" Target="../media/image172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9.jpeg"/><Relationship Id="rId4" Type="http://schemas.openxmlformats.org/officeDocument/2006/relationships/image" Target="../media/image178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7" Type="http://schemas.openxmlformats.org/officeDocument/2006/relationships/image" Target="../media/image186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jpeg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jpeg"/><Relationship Id="rId5" Type="http://schemas.openxmlformats.org/officeDocument/2006/relationships/image" Target="../media/image192.jpeg"/><Relationship Id="rId4" Type="http://schemas.openxmlformats.org/officeDocument/2006/relationships/image" Target="../media/image191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jpeg"/><Relationship Id="rId3" Type="http://schemas.openxmlformats.org/officeDocument/2006/relationships/image" Target="../media/image196.jpeg"/><Relationship Id="rId7" Type="http://schemas.openxmlformats.org/officeDocument/2006/relationships/image" Target="../media/image200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.jpeg"/><Relationship Id="rId5" Type="http://schemas.openxmlformats.org/officeDocument/2006/relationships/image" Target="../media/image198.jpeg"/><Relationship Id="rId4" Type="http://schemas.openxmlformats.org/officeDocument/2006/relationships/image" Target="../media/image197.jpeg"/><Relationship Id="rId9" Type="http://schemas.openxmlformats.org/officeDocument/2006/relationships/image" Target="../media/image202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jpeg"/><Relationship Id="rId3" Type="http://schemas.openxmlformats.org/officeDocument/2006/relationships/image" Target="../media/image204.jpeg"/><Relationship Id="rId7" Type="http://schemas.openxmlformats.org/officeDocument/2006/relationships/image" Target="../media/image208.jpe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jpeg"/><Relationship Id="rId5" Type="http://schemas.openxmlformats.org/officeDocument/2006/relationships/image" Target="../media/image206.jpeg"/><Relationship Id="rId4" Type="http://schemas.openxmlformats.org/officeDocument/2006/relationships/image" Target="../media/image20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jpeg"/><Relationship Id="rId5" Type="http://schemas.openxmlformats.org/officeDocument/2006/relationships/image" Target="../media/image213.jpeg"/><Relationship Id="rId4" Type="http://schemas.openxmlformats.org/officeDocument/2006/relationships/image" Target="../media/image21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7" Type="http://schemas.openxmlformats.org/officeDocument/2006/relationships/image" Target="../media/image220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jpeg"/><Relationship Id="rId5" Type="http://schemas.openxmlformats.org/officeDocument/2006/relationships/image" Target="../media/image218.jpeg"/><Relationship Id="rId4" Type="http://schemas.openxmlformats.org/officeDocument/2006/relationships/image" Target="../media/image217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01.jpg"/>
          <p:cNvPicPr>
            <a:picLocks noChangeAspect="1" noChangeArrowheads="1"/>
          </p:cNvPicPr>
          <p:nvPr/>
        </p:nvPicPr>
        <p:blipFill>
          <a:blip r:embed="rId2" cstate="print"/>
          <a:srcRect b="5208"/>
          <a:stretch>
            <a:fillRect/>
          </a:stretch>
        </p:blipFill>
        <p:spPr bwMode="auto">
          <a:xfrm>
            <a:off x="-173600" y="0"/>
            <a:ext cx="9317599" cy="6858000"/>
          </a:xfrm>
          <a:prstGeom prst="rect">
            <a:avLst/>
          </a:prstGeom>
          <a:noFill/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357298"/>
            <a:ext cx="8029604" cy="3143271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7030A0"/>
                </a:solidFill>
                <a:latin typeface="Times New Roman" pitchFamily="18" charset="0"/>
                <a:cs typeface="FreesiaUPC" pitchFamily="34" charset="-34"/>
              </a:rPr>
              <a:t>КУЛЬТУРА </a:t>
            </a:r>
            <a:br>
              <a:rPr lang="ru-RU" sz="8000" b="1" dirty="0" smtClean="0">
                <a:solidFill>
                  <a:srgbClr val="7030A0"/>
                </a:solidFill>
                <a:latin typeface="Times New Roman" pitchFamily="18" charset="0"/>
                <a:cs typeface="FreesiaUPC" pitchFamily="34" charset="-34"/>
              </a:rPr>
            </a:br>
            <a:r>
              <a:rPr lang="ru-RU" sz="8000" b="1" dirty="0" smtClean="0">
                <a:solidFill>
                  <a:srgbClr val="7030A0"/>
                </a:solidFill>
                <a:latin typeface="Times New Roman" pitchFamily="18" charset="0"/>
                <a:cs typeface="FreesiaUPC" pitchFamily="34" charset="-34"/>
              </a:rPr>
              <a:t>отчет за 2021 год</a:t>
            </a:r>
            <a:endParaRPr lang="ru-RU" sz="8000" b="1" dirty="0">
              <a:solidFill>
                <a:srgbClr val="7030A0"/>
              </a:solidFill>
              <a:latin typeface="Times New Roman" pitchFamily="18" charset="0"/>
              <a:cs typeface="FreesiaUPC" pitchFamily="34" charset="-34"/>
            </a:endParaRPr>
          </a:p>
        </p:txBody>
      </p:sp>
      <p:sp>
        <p:nvSpPr>
          <p:cNvPr id="10242" name="AutoShape 2" descr="https://kartinkin.net/uploads/posts/2021-01/1610829334_5-p-fon-dlya-prezentatsii-kulturi-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s1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002060"/>
                </a:solidFill>
              </a:rPr>
              <a:t>Показатели за 2021год</a:t>
            </a:r>
            <a:endParaRPr lang="ru-RU" sz="5400" dirty="0">
              <a:solidFill>
                <a:srgbClr val="00206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42910" y="2571744"/>
            <a:ext cx="2857520" cy="22145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Количество участников </a:t>
            </a:r>
            <a:r>
              <a:rPr lang="ru-RU" i="1" dirty="0" err="1" smtClean="0">
                <a:solidFill>
                  <a:srgbClr val="002060"/>
                </a:solidFill>
              </a:rPr>
              <a:t>культурно-досуговых</a:t>
            </a:r>
            <a:r>
              <a:rPr lang="ru-RU" i="1" dirty="0" smtClean="0">
                <a:solidFill>
                  <a:srgbClr val="002060"/>
                </a:solidFill>
              </a:rPr>
              <a:t> формированиях -648</a:t>
            </a:r>
          </a:p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6000760" y="4357694"/>
            <a:ext cx="2857520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Количество </a:t>
            </a:r>
            <a:r>
              <a:rPr lang="ru-RU" i="1" dirty="0" err="1" smtClean="0">
                <a:solidFill>
                  <a:srgbClr val="002060"/>
                </a:solidFill>
              </a:rPr>
              <a:t>культурно-досуговых</a:t>
            </a:r>
            <a:r>
              <a:rPr lang="ru-RU" i="1" dirty="0" smtClean="0">
                <a:solidFill>
                  <a:srgbClr val="002060"/>
                </a:solidFill>
              </a:rPr>
              <a:t> формирований -57</a:t>
            </a:r>
          </a:p>
          <a:p>
            <a:pPr algn="ctr"/>
            <a:endParaRPr lang="ru-RU" i="1" dirty="0"/>
          </a:p>
        </p:txBody>
      </p:sp>
      <p:sp>
        <p:nvSpPr>
          <p:cNvPr id="7" name="Овал 6"/>
          <p:cNvSpPr/>
          <p:nvPr/>
        </p:nvSpPr>
        <p:spPr>
          <a:xfrm>
            <a:off x="4000496" y="2928934"/>
            <a:ext cx="2857520" cy="1928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Количество посетителей мероприятий -134770 </a:t>
            </a:r>
          </a:p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2143108" y="4714884"/>
            <a:ext cx="2928958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Проведено культурно- массовых мероприятий - 1151  </a:t>
            </a:r>
          </a:p>
          <a:p>
            <a:pPr algn="ctr"/>
            <a:endParaRPr lang="ru-RU" dirty="0"/>
          </a:p>
        </p:txBody>
      </p:sp>
      <p:sp>
        <p:nvSpPr>
          <p:cNvPr id="22" name="Стрелка вниз 21"/>
          <p:cNvSpPr/>
          <p:nvPr/>
        </p:nvSpPr>
        <p:spPr>
          <a:xfrm rot="711046">
            <a:off x="1928794" y="1428736"/>
            <a:ext cx="357190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309271">
            <a:off x="3643306" y="1500174"/>
            <a:ext cx="357190" cy="29289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21287757">
            <a:off x="5143504" y="1500174"/>
            <a:ext cx="285752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20906844">
            <a:off x="7358082" y="1571612"/>
            <a:ext cx="285752" cy="27146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2513" y="0"/>
            <a:ext cx="9216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 descr="i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3636" y="642918"/>
            <a:ext cx="3985488" cy="5715040"/>
          </a:xfrm>
          <a:prstGeom prst="rect">
            <a:avLst/>
          </a:prstGeom>
        </p:spPr>
      </p:pic>
      <p:pic>
        <p:nvPicPr>
          <p:cNvPr id="5" name="Рисунок 4" descr="i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642918"/>
            <a:ext cx="4286280" cy="57150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2"/>
            <a:ext cx="9144000" cy="686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i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85728"/>
            <a:ext cx="8286775" cy="62150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i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0"/>
            <a:ext cx="2714644" cy="3714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 (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571876"/>
            <a:ext cx="4890979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 (6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0"/>
            <a:ext cx="2911064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 (7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67253" y="3500438"/>
            <a:ext cx="4476748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2869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C:\Users\1\Desktop\блокадный хлеб\IMG_20210126_14465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429000"/>
            <a:ext cx="3643338" cy="3143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1\Desktop\фото на отчет главе\блокадный хлеб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42852"/>
            <a:ext cx="2399083" cy="3198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1\Desktop\фото на отчет главе\акция блокадный хлеб.jpg"/>
          <p:cNvPicPr>
            <a:picLocks noChangeAspect="1" noChangeArrowheads="1"/>
          </p:cNvPicPr>
          <p:nvPr/>
        </p:nvPicPr>
        <p:blipFill>
          <a:blip r:embed="rId5" cstate="print"/>
          <a:srcRect r="10000"/>
          <a:stretch>
            <a:fillRect/>
          </a:stretch>
        </p:blipFill>
        <p:spPr bwMode="auto">
          <a:xfrm>
            <a:off x="5000628" y="3357562"/>
            <a:ext cx="4000528" cy="33337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 descr="https://biblio-ksl.ru/kcfinder/upload/images/news/2018/2018-01-30_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74" y="428604"/>
            <a:ext cx="414340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0"/>
            <a:ext cx="2482470" cy="3309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715536" cy="686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Рисунок 13" descr="i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2852"/>
            <a:ext cx="4357718" cy="32682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i (1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929066"/>
            <a:ext cx="3748750" cy="2778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i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0"/>
            <a:ext cx="3739423" cy="3196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i (9).jpg"/>
          <p:cNvPicPr>
            <a:picLocks noChangeAspect="1"/>
          </p:cNvPicPr>
          <p:nvPr/>
        </p:nvPicPr>
        <p:blipFill>
          <a:blip r:embed="rId6" cstate="print"/>
          <a:srcRect l="8333" r="14583" b="7406"/>
          <a:stretch>
            <a:fillRect/>
          </a:stretch>
        </p:blipFill>
        <p:spPr>
          <a:xfrm>
            <a:off x="3214678" y="3071810"/>
            <a:ext cx="3071834" cy="20755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 descr="i (10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86380" y="4143380"/>
            <a:ext cx="3673956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6253" r="12459" b="16627"/>
          <a:stretch>
            <a:fillRect/>
          </a:stretch>
        </p:blipFill>
        <p:spPr bwMode="auto">
          <a:xfrm>
            <a:off x="357158" y="214290"/>
            <a:ext cx="5214974" cy="3589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b="17778"/>
          <a:stretch>
            <a:fillRect/>
          </a:stretch>
        </p:blipFill>
        <p:spPr bwMode="auto">
          <a:xfrm>
            <a:off x="5857884" y="214290"/>
            <a:ext cx="2867174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b="25823"/>
          <a:stretch>
            <a:fillRect/>
          </a:stretch>
        </p:blipFill>
        <p:spPr bwMode="auto">
          <a:xfrm>
            <a:off x="142844" y="3786190"/>
            <a:ext cx="2816983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57950" y="3571876"/>
            <a:ext cx="2286016" cy="3048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/>
          <a:srcRect b="29338"/>
          <a:stretch>
            <a:fillRect/>
          </a:stretch>
        </p:blipFill>
        <p:spPr bwMode="auto">
          <a:xfrm>
            <a:off x="3214678" y="3786190"/>
            <a:ext cx="2957113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photo_2022-01-29_18-03-5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86348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7007" y="3357562"/>
            <a:ext cx="467699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357562"/>
            <a:ext cx="4524374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 descr="C:\Users\1\Downloads\WhatsApp Image 2022-01-31 at 15.35.13 (3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0"/>
            <a:ext cx="3357586" cy="3357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C:\Users\Пользователь\Desktop\Фото клубные\Фото 21г\f3a814b6-15e6-48f6-b766-89266a4f5f57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7654" cy="3706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admin\Desktop\photo_2022-01-29_18-09-4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4686"/>
            <a:ext cx="4500562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-17883"/>
            <a:ext cx="4786314" cy="337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76749" y="3357562"/>
            <a:ext cx="4667251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499" y="0"/>
            <a:ext cx="4762501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/>
          <p:cNvPicPr/>
          <p:nvPr/>
        </p:nvPicPr>
        <p:blipFill>
          <a:blip r:embed="rId4" cstate="print"/>
          <a:srcRect t="5520" b="31695"/>
          <a:stretch>
            <a:fillRect/>
          </a:stretch>
        </p:blipFill>
        <p:spPr bwMode="auto">
          <a:xfrm>
            <a:off x="1" y="3390900"/>
            <a:ext cx="45720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print"/>
          <a:srcRect b="34091"/>
          <a:stretch>
            <a:fillRect/>
          </a:stretch>
        </p:blipFill>
        <p:spPr bwMode="auto">
          <a:xfrm>
            <a:off x="4429124" y="3500438"/>
            <a:ext cx="4714876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3470" cy="3071809"/>
          </a:xfrm>
          <a:prstGeom prst="rect">
            <a:avLst/>
          </a:prstGeom>
          <a:noFill/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2637259"/>
            <a:ext cx="3714776" cy="4220741"/>
          </a:xfrm>
          <a:prstGeom prst="rect">
            <a:avLst/>
          </a:prstGeom>
          <a:noFill/>
        </p:spPr>
      </p:pic>
      <p:pic>
        <p:nvPicPr>
          <p:cNvPr id="5" name="Рисунок 4" descr="C:\Users\1\Desktop\космос\IMG_209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"/>
            <a:ext cx="4267219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3071810"/>
            <a:ext cx="542925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b="25488"/>
          <a:stretch>
            <a:fillRect/>
          </a:stretch>
        </p:blipFill>
        <p:spPr bwMode="auto">
          <a:xfrm>
            <a:off x="0" y="-1"/>
            <a:ext cx="5643570" cy="4038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3125388"/>
            <a:ext cx="5786446" cy="373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43248"/>
            <a:ext cx="3357554" cy="395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t="18508"/>
          <a:stretch>
            <a:fillRect/>
          </a:stretch>
        </p:blipFill>
        <p:spPr bwMode="auto">
          <a:xfrm>
            <a:off x="5500694" y="0"/>
            <a:ext cx="364330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43053"/>
            <a:ext cx="4429156" cy="331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-1"/>
            <a:ext cx="4929190" cy="3689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3500414"/>
            <a:ext cx="485775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 t="15333" r="1961" b="15693"/>
          <a:stretch>
            <a:fillRect/>
          </a:stretch>
        </p:blipFill>
        <p:spPr bwMode="auto">
          <a:xfrm>
            <a:off x="142844" y="0"/>
            <a:ext cx="4143404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Пользователь\Desktop\Фото клубные\Фото 21г\митинг\1620850943246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68" y="3214686"/>
            <a:ext cx="4572032" cy="3643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1481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Users\1\Downloads\WhatsApp Image 2022-02-02 at 10.17.3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0"/>
            <a:ext cx="5072066" cy="3428976"/>
          </a:xfrm>
          <a:prstGeom prst="rect">
            <a:avLst/>
          </a:prstGeom>
          <a:noFill/>
        </p:spPr>
      </p:pic>
      <p:pic>
        <p:nvPicPr>
          <p:cNvPr id="7" name="Рисунок 6" descr="C:\Users\Пользователь\Desktop\Фото клубные\Фото 21г\митинг\1620850944407.jpg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57562"/>
            <a:ext cx="4714876" cy="3500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1\Desktop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857752" cy="3571876"/>
          </a:xfrm>
          <a:prstGeom prst="rect">
            <a:avLst/>
          </a:prstGeom>
          <a:noFill/>
        </p:spPr>
      </p:pic>
      <p:pic>
        <p:nvPicPr>
          <p:cNvPr id="3076" name="Picture 4" descr="C:\Users\1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42852"/>
            <a:ext cx="4643438" cy="3556676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501" y="3214686"/>
            <a:ext cx="4536467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 descr="C:\Users\1\Desktop\i (4).jpg"/>
          <p:cNvPicPr>
            <a:picLocks noChangeAspect="1" noChangeArrowheads="1"/>
          </p:cNvPicPr>
          <p:nvPr/>
        </p:nvPicPr>
        <p:blipFill>
          <a:blip r:embed="rId5" cstate="print"/>
          <a:srcRect l="9376"/>
          <a:stretch>
            <a:fillRect/>
          </a:stretch>
        </p:blipFill>
        <p:spPr bwMode="auto">
          <a:xfrm>
            <a:off x="4500562" y="3286124"/>
            <a:ext cx="4643438" cy="3724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 l="25492" t="8333" r="26100" b="34375"/>
          <a:stretch>
            <a:fillRect/>
          </a:stretch>
        </p:blipFill>
        <p:spPr bwMode="auto">
          <a:xfrm>
            <a:off x="-285784" y="3143248"/>
            <a:ext cx="5214974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 l="21289" t="9375" r="27148" b="34375"/>
          <a:stretch>
            <a:fillRect/>
          </a:stretch>
        </p:blipFill>
        <p:spPr bwMode="auto">
          <a:xfrm>
            <a:off x="0" y="0"/>
            <a:ext cx="4656699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 cstate="print"/>
          <a:srcRect l="24609" t="12500" r="25000" b="31250"/>
          <a:stretch>
            <a:fillRect/>
          </a:stretch>
        </p:blipFill>
        <p:spPr bwMode="auto">
          <a:xfrm>
            <a:off x="4135426" y="0"/>
            <a:ext cx="5008574" cy="3144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 cstate="print"/>
          <a:srcRect l="27734" t="10416" r="32422" b="36458"/>
          <a:stretch>
            <a:fillRect/>
          </a:stretch>
        </p:blipFill>
        <p:spPr bwMode="auto">
          <a:xfrm>
            <a:off x="4190999" y="3000348"/>
            <a:ext cx="4953001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 descr="https://i.mycdn.me/i?r=AyH4iRPQ2q0otWIFepML2LxRxyGrd57TkCUpzBqxxDAXaw"/>
          <p:cNvPicPr>
            <a:picLocks noChangeAspect="1" noChangeArrowheads="1"/>
          </p:cNvPicPr>
          <p:nvPr/>
        </p:nvPicPr>
        <p:blipFill>
          <a:blip r:embed="rId3" cstate="print"/>
          <a:srcRect t="17911" r="5471"/>
          <a:stretch>
            <a:fillRect/>
          </a:stretch>
        </p:blipFill>
        <p:spPr bwMode="auto">
          <a:xfrm>
            <a:off x="1571604" y="3214686"/>
            <a:ext cx="6500858" cy="3489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C:\Users\1\Desktop\ФОТО ОЛЕ\IMG-20210511-WA00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42852"/>
            <a:ext cx="4333905" cy="3250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C:\Users\1\Desktop\ФОТО ОЛЕ\IMG-20210511-WA00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0"/>
            <a:ext cx="4357718" cy="3268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i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86380" cy="3214686"/>
          </a:xfrm>
          <a:prstGeom prst="rect">
            <a:avLst/>
          </a:prstGeom>
          <a:noFill/>
        </p:spPr>
      </p:pic>
      <p:pic>
        <p:nvPicPr>
          <p:cNvPr id="1027" name="Picture 3" descr="C:\Users\1\Desktop\i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36" y="3143224"/>
            <a:ext cx="5572164" cy="3714776"/>
          </a:xfrm>
          <a:prstGeom prst="rect">
            <a:avLst/>
          </a:prstGeom>
          <a:noFill/>
        </p:spPr>
      </p:pic>
      <p:pic>
        <p:nvPicPr>
          <p:cNvPr id="4" name="Рисунок 3" descr="C:\Users\Пользователь\Desktop\Фото клубные\Фото 21г\9 мая\1620156901014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3214686"/>
            <a:ext cx="3643306" cy="3643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Пользователь\Desktop\Фото клубные\Фото 21г\9 мая\1620156893001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072066" y="0"/>
            <a:ext cx="4071934" cy="3143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Pictures\Новая папка (4)\IMG-20220203-WA0007.jpg"/>
          <p:cNvPicPr>
            <a:picLocks noChangeAspect="1" noChangeArrowheads="1"/>
          </p:cNvPicPr>
          <p:nvPr/>
        </p:nvPicPr>
        <p:blipFill>
          <a:blip r:embed="rId2" cstate="print"/>
          <a:srcRect t="11429"/>
          <a:stretch>
            <a:fillRect/>
          </a:stretch>
        </p:blipFill>
        <p:spPr bwMode="auto">
          <a:xfrm>
            <a:off x="285720" y="142852"/>
            <a:ext cx="4279644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1\Pictures\Новая папка (4)\IMG-20220203-WA0006.jpg"/>
          <p:cNvPicPr>
            <a:picLocks noChangeAspect="1" noChangeArrowheads="1"/>
          </p:cNvPicPr>
          <p:nvPr/>
        </p:nvPicPr>
        <p:blipFill>
          <a:blip r:embed="rId3" cstate="print"/>
          <a:srcRect t="20380"/>
          <a:stretch>
            <a:fillRect/>
          </a:stretch>
        </p:blipFill>
        <p:spPr bwMode="auto">
          <a:xfrm>
            <a:off x="4476249" y="2071678"/>
            <a:ext cx="4453419" cy="3999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1\Pictures\20210526_1714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8332" y="0"/>
            <a:ext cx="5145667" cy="342900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b="24118"/>
          <a:stretch>
            <a:fillRect/>
          </a:stretch>
        </p:blipFill>
        <p:spPr bwMode="auto">
          <a:xfrm>
            <a:off x="-142908" y="-206496"/>
            <a:ext cx="4214810" cy="412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 descr="C:\Users\1\Desktop\ФОТО ОЛЕ\IMG-20210526-WA00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43306"/>
            <a:ext cx="4857784" cy="3214694"/>
          </a:xfrm>
          <a:prstGeom prst="rect">
            <a:avLst/>
          </a:prstGeom>
          <a:noFill/>
        </p:spPr>
      </p:pic>
      <p:pic>
        <p:nvPicPr>
          <p:cNvPr id="2055" name="Picture 7" descr="C:\Users\1\Downloads\WhatsApp Image 2022-02-03 at 09.02.53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571876"/>
            <a:ext cx="4214810" cy="3286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user\Desktop\Фото 21г\ВОДНЫЕ ЗАБАВЫ\1cde4fdd-70a4-489d-9d0b-c91ab3418b60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4429156" cy="3143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C:\Users\user\Desktop\Фото 21г\Лимонад\IMG-20210703-WA0027.jpg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57166"/>
            <a:ext cx="3857652" cy="292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1\Desktop\i (1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357562"/>
            <a:ext cx="5786478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21г\Стрим вело игра\IMG-20210627-WA0006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42844" y="0"/>
            <a:ext cx="4345766" cy="3205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user\Desktop\Фото 21г\Стрим вело игра\IMG-20210626-WA0054.jpg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857752" y="0"/>
            <a:ext cx="3933843" cy="328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user\Desktop\Фото 21г\Стрим вело игра\IMG-20210626-WA0041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85720" y="3286124"/>
            <a:ext cx="4429156" cy="30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\Desktop\Фото 21г\Стрим вело игра\IMG-20210626-WA0043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929190" y="3357562"/>
            <a:ext cx="4000528" cy="3214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.mycdn.me/i?r=AzEPZsRbOZEKgBhR0XGMT1RkVC727gC-opvV1m3uPzcgL6aKTM5SRkZCeTgDn6uOy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2571742" cy="2571744"/>
          </a:xfrm>
          <a:prstGeom prst="rect">
            <a:avLst/>
          </a:prstGeom>
          <a:noFill/>
        </p:spPr>
      </p:pic>
      <p:pic>
        <p:nvPicPr>
          <p:cNvPr id="7172" name="Picture 4" descr="https://i.mycdn.me/i?r=AzEPZsRbOZEKgBhR0XGMT1RkLpNbQgaeaPyzqjgQv26GeqaKTM5SRkZCeTgDn6uOy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4357669"/>
            <a:ext cx="2500330" cy="2500331"/>
          </a:xfrm>
          <a:prstGeom prst="rect">
            <a:avLst/>
          </a:prstGeom>
          <a:noFill/>
        </p:spPr>
      </p:pic>
      <p:pic>
        <p:nvPicPr>
          <p:cNvPr id="7174" name="Picture 6" descr="https://i.mycdn.me/i?r=AzEPZsRbOZEKgBhR0XGMT1RksztPbV0AC3LdYQ-FOwuv4aaKTM5SRkZCeTgDn6uOy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786058"/>
            <a:ext cx="2643206" cy="2643208"/>
          </a:xfrm>
          <a:prstGeom prst="rect">
            <a:avLst/>
          </a:prstGeom>
          <a:noFill/>
        </p:spPr>
      </p:pic>
      <p:pic>
        <p:nvPicPr>
          <p:cNvPr id="7176" name="Picture 8" descr="https://i.mycdn.me/i?r=AzEPZsRbOZEKgBhR0XGMT1RkY7z40olxvIOMjY3j0t090aaKTM5SRkZCeTgDn6uOy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142852"/>
            <a:ext cx="2643206" cy="2643208"/>
          </a:xfrm>
          <a:prstGeom prst="rect">
            <a:avLst/>
          </a:prstGeom>
          <a:noFill/>
        </p:spPr>
      </p:pic>
      <p:pic>
        <p:nvPicPr>
          <p:cNvPr id="7178" name="Picture 10" descr="https://i.mycdn.me/i?r=AzEPZsRbOZEKgBhR0XGMT1RkRjevVtuOCkyi2Nj9yz6ln6aKTM5SRkZCeTgDn6uOyi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214290"/>
            <a:ext cx="2786081" cy="2786082"/>
          </a:xfrm>
          <a:prstGeom prst="rect">
            <a:avLst/>
          </a:prstGeom>
          <a:noFill/>
        </p:spPr>
      </p:pic>
      <p:pic>
        <p:nvPicPr>
          <p:cNvPr id="7180" name="Picture 12" descr="https://i.mycdn.me/i?r=AzEPZsRbOZEKgBhR0XGMT1RkDHBIc8dYjhgo0YJ8wZTO1KaKTM5SRkZCeTgDn6uOyi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94" y="3286124"/>
            <a:ext cx="3143271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\Pictures\Новая папка (4)\IMG-20210703-WA0020.jpg"/>
          <p:cNvPicPr>
            <a:picLocks noChangeAspect="1" noChangeArrowheads="1"/>
          </p:cNvPicPr>
          <p:nvPr/>
        </p:nvPicPr>
        <p:blipFill>
          <a:blip r:embed="rId2" cstate="print"/>
          <a:srcRect r="12579" b="16981"/>
          <a:stretch>
            <a:fillRect/>
          </a:stretch>
        </p:blipFill>
        <p:spPr bwMode="auto">
          <a:xfrm>
            <a:off x="214282" y="285728"/>
            <a:ext cx="3214710" cy="3714776"/>
          </a:xfrm>
          <a:prstGeom prst="rect">
            <a:avLst/>
          </a:prstGeom>
          <a:noFill/>
        </p:spPr>
      </p:pic>
      <p:pic>
        <p:nvPicPr>
          <p:cNvPr id="6147" name="Picture 3" descr="C:\Users\1\Pictures\Новая папка (4)\IMG-20210703-WA0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42852"/>
            <a:ext cx="3385045" cy="4522816"/>
          </a:xfrm>
          <a:prstGeom prst="rect">
            <a:avLst/>
          </a:prstGeom>
          <a:noFill/>
        </p:spPr>
      </p:pic>
      <p:pic>
        <p:nvPicPr>
          <p:cNvPr id="6150" name="Picture 6" descr="C:\Users\1\Pictures\Новая папка (4)\IMG-20210703-WA00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891827" y="3394397"/>
            <a:ext cx="2645440" cy="3571902"/>
          </a:xfrm>
          <a:prstGeom prst="rect">
            <a:avLst/>
          </a:prstGeom>
          <a:noFill/>
        </p:spPr>
      </p:pic>
      <p:pic>
        <p:nvPicPr>
          <p:cNvPr id="6151" name="Picture 7" descr="C:\Users\1\Pictures\Новая папка (4)\IMG-20210703-WA00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571480"/>
            <a:ext cx="2212142" cy="2955680"/>
          </a:xfrm>
          <a:prstGeom prst="rect">
            <a:avLst/>
          </a:prstGeom>
          <a:noFill/>
        </p:spPr>
      </p:pic>
      <p:pic>
        <p:nvPicPr>
          <p:cNvPr id="6152" name="Picture 8" descr="C:\Users\1\Pictures\Новая папка (4)\IMG-20210703-WA0026.jpg"/>
          <p:cNvPicPr>
            <a:picLocks noChangeAspect="1" noChangeArrowheads="1"/>
          </p:cNvPicPr>
          <p:nvPr/>
        </p:nvPicPr>
        <p:blipFill>
          <a:blip r:embed="rId6" cstate="print"/>
          <a:srcRect t="13184" r="12436" b="32324"/>
          <a:stretch>
            <a:fillRect/>
          </a:stretch>
        </p:blipFill>
        <p:spPr bwMode="auto">
          <a:xfrm>
            <a:off x="5000628" y="3643314"/>
            <a:ext cx="2143140" cy="2888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.mycdn.me/i?r=AzEPZsRbOZEKgBhR0XGMT1Rkp5DHVl02GhjdLNEX7ELdx6aKTM5SRkZCeTgDn6uOyi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3357584" cy="3357586"/>
          </a:xfrm>
          <a:prstGeom prst="rect">
            <a:avLst/>
          </a:prstGeom>
          <a:noFill/>
        </p:spPr>
      </p:pic>
      <p:pic>
        <p:nvPicPr>
          <p:cNvPr id="8196" name="Picture 4" descr="https://i.mycdn.me/i?r=AzEPZsRbOZEKgBhR0XGMT1RkuVaaRyTJm9XaXn7Zbz3rgKaKTM5SRkZCeTgDn6uOy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14290"/>
            <a:ext cx="3429024" cy="3214710"/>
          </a:xfrm>
          <a:prstGeom prst="rect">
            <a:avLst/>
          </a:prstGeom>
          <a:noFill/>
        </p:spPr>
      </p:pic>
      <p:pic>
        <p:nvPicPr>
          <p:cNvPr id="8198" name="Picture 6" descr="https://i.mycdn.me/i?r=AzEPZsRbOZEKgBhR0XGMT1RkA15j5VUSoOrKmFcmCDaulaaKTM5SRkZCeTgDn6uOy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3286124"/>
            <a:ext cx="3395671" cy="3395673"/>
          </a:xfrm>
          <a:prstGeom prst="rect">
            <a:avLst/>
          </a:prstGeom>
          <a:noFill/>
        </p:spPr>
      </p:pic>
      <p:pic>
        <p:nvPicPr>
          <p:cNvPr id="8200" name="Picture 8" descr="https://i.mycdn.me/i?r=AzEPZsRbOZEKgBhR0XGMT1RkJdfz3C4PiRuR5zdnU2VqEqaKTM5SRkZCeTgDn6uOy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3214686"/>
            <a:ext cx="3714776" cy="3429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869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90" name="Picture 6" descr="https://i.mycdn.me/i?r=AzEPZsRbOZEKgBhR0XGMT1RkG0k7CTo2JXnfBugYHtN-xaaKTM5SRkZCeTgDn6uOy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357562"/>
            <a:ext cx="1785950" cy="17859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92" name="Picture 8" descr="https://i.mycdn.me/i?r=AzEPZsRbOZEKgBhR0XGMT1RkcEYQrluWdUC7R9sysij3OKaKTM5SRkZCeTgDn6uOy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500174"/>
            <a:ext cx="1785951" cy="17859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94" name="Picture 10" descr="https://i.mycdn.me/i?r=AzEPZsRbOZEKgBhR0XGMT1Rkqh0q1U0s188i7JkYe7fhsqaKTM5SRkZCeTgDn6uOy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0"/>
            <a:ext cx="1643049" cy="16430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96" name="Picture 12" descr="https://i.mycdn.me/i?r=AzEPZsRbOZEKgBhR0XGMT1RkE1Q-XN4DxP0g5gpNHCA_aqaKTM5SRkZCeTgDn6uOyi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4572008"/>
            <a:ext cx="1928825" cy="192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98" name="Picture 14" descr="https://i.mycdn.me/i?r=AzEPZsRbOZEKgBhR0XGMT1RkNqIb0EPx1rDjkTKidSMy_KaKTM5SRkZCeTgDn6uOyic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4429132"/>
            <a:ext cx="2038349" cy="20383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000" name="Picture 16" descr="https://i.mycdn.me/i?r=AzEPZsRbOZEKgBhR0XGMT1Rkhoty77ClH-82VryO354VCaaKTM5SRkZCeTgDn6uOyic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72396" y="4572008"/>
            <a:ext cx="1714511" cy="17145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002" name="Picture 18" descr="https://i.mycdn.me/i?r=AzEPZsRbOZEKgBhR0XGMT1RkIeY8eKCE0al4e96ZOlJqiaaKTM5SRkZCeTgDn6uOyic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4786322"/>
            <a:ext cx="1643073" cy="1643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004" name="Picture 20" descr="https://i.mycdn.me/i?r=AzEPZsRbOZEKgBhR0XGMT1RkEXuV1Q_7M9PltecJqvFw8qaKTM5SRkZCeTgDn6uOyic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15272" y="142852"/>
            <a:ext cx="1857363" cy="1857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006" name="Picture 22" descr="https://i.mycdn.me/i?r=AzEPZsRbOZEKgBhR0XGMT1Rk-qg04JZg1kBmsNm5cdedGaaKTM5SRkZCeTgDn6uOyic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929586" y="2214554"/>
            <a:ext cx="1643073" cy="1643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88" name="Picture 4" descr="https://i.mycdn.me/i?r=AyH4iRPQ2q0otWIFepML2LxRPKB-WWAvU9AoWJg6NZFMWQ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5719" y="285728"/>
            <a:ext cx="5429287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s://i.mycdn.me/i?r=AyH4iRPQ2q0otWIFepML2LxRGDXrtXUJ1H17uYoyswvs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4514266" cy="3385700"/>
          </a:xfrm>
          <a:prstGeom prst="rect">
            <a:avLst/>
          </a:prstGeom>
          <a:noFill/>
        </p:spPr>
      </p:pic>
      <p:pic>
        <p:nvPicPr>
          <p:cNvPr id="44038" name="Picture 6" descr="https://i.mycdn.me/i?r=AyH4iRPQ2q0otWIFepML2LxRLVfUPajRGIfJkGXIcAU3N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357562"/>
            <a:ext cx="4429156" cy="3321867"/>
          </a:xfrm>
          <a:prstGeom prst="rect">
            <a:avLst/>
          </a:prstGeom>
          <a:noFill/>
        </p:spPr>
      </p:pic>
      <p:pic>
        <p:nvPicPr>
          <p:cNvPr id="44040" name="Picture 8" descr="https://i.mycdn.me/i?r=AyH4iRPQ2q0otWIFepML2LxRR3LzOBS30JqQFW7PyKcVi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214686"/>
            <a:ext cx="2625347" cy="3500462"/>
          </a:xfrm>
          <a:prstGeom prst="rect">
            <a:avLst/>
          </a:prstGeom>
          <a:noFill/>
        </p:spPr>
      </p:pic>
      <p:pic>
        <p:nvPicPr>
          <p:cNvPr id="44044" name="Picture 12" descr="https://i.mycdn.me/i?r=AzEPZsRbOZEKgBhR0XGMT1Rkyp6emvYTYFPUvoD88SbTuaaKTM5SRkZCeTgDn6uOy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214289"/>
            <a:ext cx="2928958" cy="29289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Пользователь\Desktop\Фото клубные\Фото 21г\День россии\9a20870c-a887-4f56-a7ca-3988a5df5afa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14876" y="3571876"/>
            <a:ext cx="4286280" cy="3143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Пользователь\Desktop\Фото клубные\Фото 21г\День россии\e7d74a38-4eb0-49c8-8627-67eeea8e8c46.jpg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282" y="142852"/>
            <a:ext cx="4426869" cy="3516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Пользователь\Desktop\Фото клубные\Фото 21г\День россии\1253be3d-0c4d-4495-8ef6-8e8775526657.jpg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714876" y="285728"/>
            <a:ext cx="4212882" cy="321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Пользователь\Desktop\Фото клубные\Фото 21г\Выставка Ю.Р\9e915952-90d0-4b65-ac22-f78c74b05a14.jpg"/>
          <p:cNvPicPr/>
          <p:nvPr/>
        </p:nvPicPr>
        <p:blipFill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282" y="3643314"/>
            <a:ext cx="4357718" cy="3046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Акция Флаг России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286808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90011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28"/>
            <a:ext cx="8643998" cy="6660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https://i.mycdn.me/i?r=AyH4iRPQ2q0otWIFepML2LxRaJiZFF4iYi_STJFDbPlGw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357562"/>
            <a:ext cx="4357718" cy="3268288"/>
          </a:xfrm>
          <a:prstGeom prst="rect">
            <a:avLst/>
          </a:prstGeom>
          <a:noFill/>
        </p:spPr>
      </p:pic>
      <p:pic>
        <p:nvPicPr>
          <p:cNvPr id="50184" name="Picture 8" descr="https://i.mycdn.me/i?r=AyH4iRPQ2q0otWIFepML2LxRR47BGT0UvoXHrRNOA20Ds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7219" y="3357562"/>
            <a:ext cx="4476781" cy="3357586"/>
          </a:xfrm>
          <a:prstGeom prst="rect">
            <a:avLst/>
          </a:prstGeom>
          <a:noFill/>
        </p:spPr>
      </p:pic>
      <p:pic>
        <p:nvPicPr>
          <p:cNvPr id="50188" name="Picture 12" descr="https://i.mycdn.me/i?r=AyH4iRPQ2q0otWIFepML2LxRDHcQbWwiIBZ4D9TkS9B1v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214290"/>
            <a:ext cx="4491908" cy="3071834"/>
          </a:xfrm>
          <a:prstGeom prst="rect">
            <a:avLst/>
          </a:prstGeom>
          <a:noFill/>
        </p:spPr>
      </p:pic>
      <p:pic>
        <p:nvPicPr>
          <p:cNvPr id="50190" name="Picture 14" descr="https://i.mycdn.me/i?r=AyH4iRPQ2q0otWIFepML2LxRFgC_TTSjJlS2iMbINmyCy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7" y="142852"/>
            <a:ext cx="4103717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42852"/>
            <a:ext cx="4357718" cy="326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 cstate="print"/>
          <a:srcRect t="25488" b="21777"/>
          <a:stretch>
            <a:fillRect/>
          </a:stretch>
        </p:blipFill>
        <p:spPr bwMode="auto">
          <a:xfrm>
            <a:off x="214282" y="0"/>
            <a:ext cx="3214710" cy="358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286124"/>
            <a:ext cx="428628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231" name="Picture 7" descr="https://i.mycdn.me/i?r=AzEPZsRbOZEKgBhR0XGMT1Rk_SjPA6qxIWD8w_bNE8HoxqaKTM5SRkZCeTgDn6uOy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575" y="-1042988"/>
            <a:ext cx="2181225" cy="2181226"/>
          </a:xfrm>
          <a:prstGeom prst="rect">
            <a:avLst/>
          </a:prstGeom>
          <a:noFill/>
        </p:spPr>
      </p:pic>
      <p:pic>
        <p:nvPicPr>
          <p:cNvPr id="52233" name="Picture 9" descr="https://i.mycdn.me/i?r=AzEPZsRbOZEKgBhR0XGMT1Rk_SjPA6qxIWD8w_bNE8HoxqaKTM5SRkZCeTgDn6uOyi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5575" y="-1042988"/>
            <a:ext cx="2181225" cy="2181226"/>
          </a:xfrm>
          <a:prstGeom prst="rect">
            <a:avLst/>
          </a:prstGeom>
          <a:noFill/>
        </p:spPr>
      </p:pic>
      <p:pic>
        <p:nvPicPr>
          <p:cNvPr id="52235" name="Picture 11" descr="https://i.mycdn.me/i?r=AyH4iRPQ2q0otWIFepML2LxRyIPYWE3WP74W4iKuf9GlM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3714751"/>
            <a:ext cx="3929090" cy="2946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2" cstate="print"/>
          <a:srcRect t="20887" b="18194"/>
          <a:stretch>
            <a:fillRect/>
          </a:stretch>
        </p:blipFill>
        <p:spPr bwMode="auto">
          <a:xfrm>
            <a:off x="142845" y="142852"/>
            <a:ext cx="428628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0"/>
            <a:ext cx="2928958" cy="3913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4286256"/>
            <a:ext cx="1714494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5" cstate="print"/>
          <a:srcRect l="1170" t="29698" b="21847"/>
          <a:stretch>
            <a:fillRect/>
          </a:stretch>
        </p:blipFill>
        <p:spPr bwMode="auto">
          <a:xfrm>
            <a:off x="2000232" y="4000504"/>
            <a:ext cx="7008595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2" cstate="print"/>
          <a:srcRect b="40850"/>
          <a:stretch>
            <a:fillRect/>
          </a:stretch>
        </p:blipFill>
        <p:spPr bwMode="auto">
          <a:xfrm>
            <a:off x="5605285" y="357166"/>
            <a:ext cx="3351477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 t="15291" b="24635"/>
          <a:stretch>
            <a:fillRect/>
          </a:stretch>
        </p:blipFill>
        <p:spPr bwMode="auto">
          <a:xfrm>
            <a:off x="0" y="0"/>
            <a:ext cx="5619735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3714752"/>
            <a:ext cx="400052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786190"/>
            <a:ext cx="3929090" cy="2946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3"/>
            <a:ext cx="92869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1\Desktop\фото на отчет главе\День ВДВ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5746758" cy="32325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3674090"/>
            <a:ext cx="5490753" cy="30410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 descr="blob:https://web.whatsapp.com/699b69ed-af58-4316-ab1d-60df7291817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372" name="AutoShape 4" descr="blob:https://web.whatsapp.com/699b69ed-af58-4316-ab1d-60df7291817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1804" y="3571876"/>
            <a:ext cx="4193112" cy="307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500438"/>
            <a:ext cx="4390443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428604"/>
            <a:ext cx="3988573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85728"/>
            <a:ext cx="4853003" cy="301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s://i.mycdn.me/i?r=AyH4iRPQ2q0otWIFepML2LxRL2LmLGjf0Y_sTU9oJPbQ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57166"/>
            <a:ext cx="3929090" cy="2946818"/>
          </a:xfrm>
          <a:prstGeom prst="rect">
            <a:avLst/>
          </a:prstGeom>
          <a:noFill/>
        </p:spPr>
      </p:pic>
      <p:pic>
        <p:nvPicPr>
          <p:cNvPr id="55300" name="Picture 4" descr="https://i.mycdn.me/i?r=AyH4iRPQ2q0otWIFepML2LxRxdLJsW6_k-wRvIY3Pq98s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3500438"/>
            <a:ext cx="5257104" cy="3143272"/>
          </a:xfrm>
          <a:prstGeom prst="rect">
            <a:avLst/>
          </a:prstGeom>
          <a:noFill/>
        </p:spPr>
      </p:pic>
      <p:pic>
        <p:nvPicPr>
          <p:cNvPr id="55302" name="Picture 6" descr="https://i.mycdn.me/i?r=AyH4iRPQ2q0otWIFepML2LxRZlVUH8lUuAKjQ6nNNsgJV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429000"/>
            <a:ext cx="3929090" cy="3290613"/>
          </a:xfrm>
          <a:prstGeom prst="rect">
            <a:avLst/>
          </a:prstGeom>
          <a:noFill/>
        </p:spPr>
      </p:pic>
      <p:pic>
        <p:nvPicPr>
          <p:cNvPr id="55304" name="Picture 8" descr="https://i.mycdn.me/i?r=AyH4iRPQ2q0otWIFepML2LxRwYk1D8JkG9tZG_q5WPPxL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42852"/>
            <a:ext cx="4429156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357562"/>
            <a:ext cx="428628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3998380" cy="299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857496"/>
            <a:ext cx="278608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14290"/>
            <a:ext cx="4093630" cy="307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1\Pictures\Новая папка (4)\IMG-20210829-WA0048.jpg"/>
          <p:cNvPicPr>
            <a:picLocks noChangeAspect="1" noChangeArrowheads="1"/>
          </p:cNvPicPr>
          <p:nvPr/>
        </p:nvPicPr>
        <p:blipFill>
          <a:blip r:embed="rId2" cstate="print"/>
          <a:srcRect b="24278"/>
          <a:stretch>
            <a:fillRect/>
          </a:stretch>
        </p:blipFill>
        <p:spPr bwMode="auto">
          <a:xfrm>
            <a:off x="214282" y="214290"/>
            <a:ext cx="3184072" cy="3214711"/>
          </a:xfrm>
          <a:prstGeom prst="rect">
            <a:avLst/>
          </a:prstGeom>
          <a:noFill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14290"/>
            <a:ext cx="3000396" cy="400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6" name="Picture 4" descr="C:\Users\1\Pictures\Новая папка (4)\IMG-20210829-WA0068.jpg"/>
          <p:cNvPicPr>
            <a:picLocks noChangeAspect="1" noChangeArrowheads="1"/>
          </p:cNvPicPr>
          <p:nvPr/>
        </p:nvPicPr>
        <p:blipFill>
          <a:blip r:embed="rId4" cstate="print"/>
          <a:srcRect b="18437"/>
          <a:stretch>
            <a:fillRect/>
          </a:stretch>
        </p:blipFill>
        <p:spPr bwMode="auto">
          <a:xfrm>
            <a:off x="1142976" y="3286124"/>
            <a:ext cx="3643338" cy="3418332"/>
          </a:xfrm>
          <a:prstGeom prst="rect">
            <a:avLst/>
          </a:prstGeom>
          <a:noFill/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3000372"/>
            <a:ext cx="2714644" cy="3619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5" y="144463"/>
            <a:ext cx="4415602" cy="307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 descr="C:\Users\1\Pictures\Новая папка (4)\IMG-20210829-WA0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429000"/>
            <a:ext cx="4381530" cy="3286148"/>
          </a:xfrm>
          <a:prstGeom prst="rect">
            <a:avLst/>
          </a:prstGeom>
          <a:noFill/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42852"/>
            <a:ext cx="4214842" cy="315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3" name="Picture 5" descr="C:\Users\1\Pictures\Новая папка (4)\IMG-20210829-WA00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3286124"/>
            <a:ext cx="2571768" cy="34361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 t="12347" b="36364"/>
          <a:stretch>
            <a:fillRect/>
          </a:stretch>
        </p:blipFill>
        <p:spPr bwMode="auto">
          <a:xfrm>
            <a:off x="3571868" y="2357430"/>
            <a:ext cx="537379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3" name="Picture 1" descr="C:\Users\1\Desktop\фото на отчет главе\Бесла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4703702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Акция Культурная суббота - копия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4071966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3161107"/>
            <a:ext cx="466728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714752"/>
            <a:ext cx="381002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214290"/>
            <a:ext cx="4071966" cy="30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9"/>
            <a:ext cx="5278890" cy="292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8685" y="214290"/>
            <a:ext cx="208956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357562"/>
            <a:ext cx="5207037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3000372"/>
            <a:ext cx="262534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s://i.mycdn.me/i?r=AyH4iRPQ2q0otWIFepML2LxRBduhZPpvgNU7WxW7qHu-7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2571768" cy="2571768"/>
          </a:xfrm>
          <a:prstGeom prst="rect">
            <a:avLst/>
          </a:prstGeom>
          <a:noFill/>
        </p:spPr>
      </p:pic>
      <p:pic>
        <p:nvPicPr>
          <p:cNvPr id="62468" name="Picture 4" descr="https://i.mycdn.me/i?r=AyH4iRPQ2q0otWIFepML2LxRaKUVF_GIk9SydnLiV0_G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42852"/>
            <a:ext cx="1931667" cy="2840687"/>
          </a:xfrm>
          <a:prstGeom prst="rect">
            <a:avLst/>
          </a:prstGeom>
          <a:noFill/>
        </p:spPr>
      </p:pic>
      <p:pic>
        <p:nvPicPr>
          <p:cNvPr id="62470" name="Picture 6" descr="https://i.mycdn.me/i?r=AyH4iRPQ2q0otWIFepML2LxRJzI1zC2R4TECQHiopT0x7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786058"/>
            <a:ext cx="2678926" cy="3714776"/>
          </a:xfrm>
          <a:prstGeom prst="rect">
            <a:avLst/>
          </a:prstGeom>
          <a:noFill/>
        </p:spPr>
      </p:pic>
      <p:pic>
        <p:nvPicPr>
          <p:cNvPr id="62472" name="Picture 8" descr="https://i.mycdn.me/i?r=AyH4iRPQ2q0otWIFepML2LxR0wQN43bvLb722cn7wOm7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3000372"/>
            <a:ext cx="2714644" cy="3619525"/>
          </a:xfrm>
          <a:prstGeom prst="rect">
            <a:avLst/>
          </a:prstGeom>
          <a:noFill/>
        </p:spPr>
      </p:pic>
      <p:pic>
        <p:nvPicPr>
          <p:cNvPr id="62474" name="Picture 10" descr="https://i.mycdn.me/i?r=AyH4iRPQ2q0otWIFepML2LxRGKMRkQe8xqgyJdJqMZv7bg"/>
          <p:cNvPicPr>
            <a:picLocks noChangeAspect="1" noChangeArrowheads="1"/>
          </p:cNvPicPr>
          <p:nvPr/>
        </p:nvPicPr>
        <p:blipFill>
          <a:blip r:embed="rId6" cstate="print"/>
          <a:srcRect b="24675"/>
          <a:stretch>
            <a:fillRect/>
          </a:stretch>
        </p:blipFill>
        <p:spPr bwMode="auto">
          <a:xfrm>
            <a:off x="5786446" y="3071810"/>
            <a:ext cx="2571768" cy="3571900"/>
          </a:xfrm>
          <a:prstGeom prst="rect">
            <a:avLst/>
          </a:prstGeom>
          <a:noFill/>
        </p:spPr>
      </p:pic>
      <p:pic>
        <p:nvPicPr>
          <p:cNvPr id="62476" name="Picture 12" descr="https://i.mycdn.me/i?r=AyH4iRPQ2q0otWIFepML2LxRy8LaoBUWjdHfF-QyicbNV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142852"/>
            <a:ext cx="2354998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42828"/>
            <a:ext cx="7786742" cy="6594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012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57166"/>
            <a:ext cx="4904457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500042"/>
            <a:ext cx="5074183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3071810"/>
            <a:ext cx="5286412" cy="36433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Фото 21г\Масленица\IMG-20210314-WA0048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42844" y="3214686"/>
            <a:ext cx="2842072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admin\Desktop\photo_2022-01-30_10-09-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0"/>
            <a:ext cx="2643174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0"/>
            <a:ext cx="257176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 descr="C:\Users\1\Pictures\20210314_1055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-285776"/>
            <a:ext cx="2786082" cy="3714776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3286124"/>
            <a:ext cx="251819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3643314"/>
            <a:ext cx="219671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52"/>
            <a:ext cx="4284132" cy="3213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C:\Users\Пользователь\Desktop\Новая папка\f25dd59f-2fcf-421f-99d3-f40b1513f0d3.jpg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t="7843"/>
          <a:stretch>
            <a:fillRect/>
          </a:stretch>
        </p:blipFill>
        <p:spPr bwMode="auto">
          <a:xfrm>
            <a:off x="5072066" y="0"/>
            <a:ext cx="3286148" cy="3357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286124"/>
            <a:ext cx="59404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2664" r="9943"/>
          <a:stretch>
            <a:fillRect/>
          </a:stretch>
        </p:blipFill>
        <p:spPr bwMode="auto">
          <a:xfrm>
            <a:off x="0" y="142852"/>
            <a:ext cx="357186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857440"/>
            <a:ext cx="4000560" cy="400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28604"/>
            <a:ext cx="192882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344678"/>
            <a:ext cx="4286280" cy="3513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0"/>
            <a:ext cx="193488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90011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57388" cy="265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0"/>
            <a:ext cx="178595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5" y="142852"/>
            <a:ext cx="250032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141332"/>
            <a:ext cx="2755466" cy="24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786190"/>
            <a:ext cx="1915097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00232" y="2643182"/>
            <a:ext cx="2143140" cy="3037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0" y="3500438"/>
            <a:ext cx="2167083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29388" y="2714620"/>
            <a:ext cx="2318292" cy="3286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2004171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214290"/>
            <a:ext cx="230387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 l="6243" t="9141" r="7602" b="14765"/>
          <a:stretch>
            <a:fillRect/>
          </a:stretch>
        </p:blipFill>
        <p:spPr bwMode="auto">
          <a:xfrm>
            <a:off x="6996077" y="0"/>
            <a:ext cx="214792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714752"/>
            <a:ext cx="292895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3786190"/>
            <a:ext cx="285752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3429000"/>
            <a:ext cx="225889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07719" y="214290"/>
            <a:ext cx="230387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290"/>
            <a:ext cx="235742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214290"/>
            <a:ext cx="2357454" cy="3439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214290"/>
            <a:ext cx="242173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3786190"/>
            <a:ext cx="409499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3643314"/>
            <a:ext cx="4357718" cy="307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4500570"/>
            <a:ext cx="3000396" cy="211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635608"/>
            <a:ext cx="3143272" cy="2222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285728"/>
            <a:ext cx="3228766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2500306"/>
            <a:ext cx="3071834" cy="220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2" y="142852"/>
            <a:ext cx="385765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000512"/>
            <a:ext cx="2857488" cy="28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ds04.infourok.ru/uploads/ex/0c5f/00167a8e-e6727f47/img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38" y="0"/>
            <a:ext cx="92154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1889</TotalTime>
  <Words>27</Words>
  <Application>Microsoft Office PowerPoint</Application>
  <PresentationFormat>Экран (4:3)</PresentationFormat>
  <Paragraphs>7</Paragraphs>
  <Slides>59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Бумажная</vt:lpstr>
      <vt:lpstr>КУЛЬТУРА  отчет за 2021 год</vt:lpstr>
      <vt:lpstr>Показатели за 2021год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</dc:creator>
  <cp:lastModifiedBy>1</cp:lastModifiedBy>
  <cp:revision>192</cp:revision>
  <dcterms:created xsi:type="dcterms:W3CDTF">2022-01-31T05:32:04Z</dcterms:created>
  <dcterms:modified xsi:type="dcterms:W3CDTF">2022-02-08T07:19:23Z</dcterms:modified>
</cp:coreProperties>
</file>